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6858000" cy="9906000" type="A4"/>
  <p:notesSz cx="6858000" cy="9945688"/>
  <p:defaultTextStyle>
    <a:defPPr>
      <a:defRPr lang="ja-JP"/>
    </a:defPPr>
    <a:lvl1pPr marL="0" algn="l" defTabSz="92350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61751" algn="l" defTabSz="92350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23502" algn="l" defTabSz="92350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385254" algn="l" defTabSz="92350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847005" algn="l" defTabSz="92350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08756" algn="l" defTabSz="92350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770507" algn="l" defTabSz="92350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232260" algn="l" defTabSz="92350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694011" algn="l" defTabSz="92350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8" userDrawn="1">
          <p15:clr>
            <a:srgbClr val="A4A3A4"/>
          </p15:clr>
        </p15:guide>
        <p15:guide id="2" pos="811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umoto Akane" initials="KA" lastIdx="1" clrIdx="0">
    <p:extLst>
      <p:ext uri="{19B8F6BF-5375-455C-9EA6-DF929625EA0E}">
        <p15:presenceInfo xmlns:p15="http://schemas.microsoft.com/office/powerpoint/2012/main" userId="223c5b937c04dc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5FFD5"/>
    <a:srgbClr val="FFFFCC"/>
    <a:srgbClr val="D9FFED"/>
    <a:srgbClr val="E3F3BB"/>
    <a:srgbClr val="FFFFFF"/>
    <a:srgbClr val="EBFFEB"/>
    <a:srgbClr val="EBFFF5"/>
    <a:srgbClr val="D9FFDE"/>
    <a:srgbClr val="DAF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074" autoAdjust="0"/>
  </p:normalViewPr>
  <p:slideViewPr>
    <p:cSldViewPr>
      <p:cViewPr>
        <p:scale>
          <a:sx n="112" d="100"/>
          <a:sy n="112" d="100"/>
        </p:scale>
        <p:origin x="2310" y="-1200"/>
      </p:cViewPr>
      <p:guideLst>
        <p:guide orient="horz" pos="3438"/>
        <p:guide pos="811"/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E9D1BCE-C3E2-4EFB-A409-ABD1A29886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544" cy="498287"/>
          </a:xfrm>
          <a:prstGeom prst="rect">
            <a:avLst/>
          </a:prstGeom>
        </p:spPr>
        <p:txBody>
          <a:bodyPr vert="horz" lIns="88613" tIns="44306" rIns="88613" bIns="443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63D361-B2C2-4B13-9654-F5449EEE5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925" y="2"/>
            <a:ext cx="2971543" cy="498287"/>
          </a:xfrm>
          <a:prstGeom prst="rect">
            <a:avLst/>
          </a:prstGeom>
        </p:spPr>
        <p:txBody>
          <a:bodyPr vert="horz" lIns="88613" tIns="44306" rIns="88613" bIns="44306" rtlCol="0"/>
          <a:lstStyle>
            <a:lvl1pPr algn="r">
              <a:defRPr sz="1200"/>
            </a:lvl1pPr>
          </a:lstStyle>
          <a:p>
            <a:fld id="{DD91404E-9F41-4A5E-ABA0-38E8CEB568CE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FDF428-C58F-47DA-A2AB-E1C130249B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7402"/>
            <a:ext cx="2971544" cy="498287"/>
          </a:xfrm>
          <a:prstGeom prst="rect">
            <a:avLst/>
          </a:prstGeom>
        </p:spPr>
        <p:txBody>
          <a:bodyPr vert="horz" lIns="88613" tIns="44306" rIns="88613" bIns="443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D1CC7D-C33A-4413-B09F-3126B2F2DE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925" y="9447402"/>
            <a:ext cx="2971543" cy="498287"/>
          </a:xfrm>
          <a:prstGeom prst="rect">
            <a:avLst/>
          </a:prstGeom>
        </p:spPr>
        <p:txBody>
          <a:bodyPr vert="horz" lIns="88613" tIns="44306" rIns="88613" bIns="44306" rtlCol="0" anchor="b"/>
          <a:lstStyle>
            <a:lvl1pPr algn="r">
              <a:defRPr sz="1200"/>
            </a:lvl1pPr>
          </a:lstStyle>
          <a:p>
            <a:fld id="{38CFD8DA-2797-4082-A1A9-AE4A37B19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643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7285"/>
          </a:xfrm>
          <a:prstGeom prst="rect">
            <a:avLst/>
          </a:prstGeom>
        </p:spPr>
        <p:txBody>
          <a:bodyPr vert="horz" lIns="91741" tIns="45870" rIns="91741" bIns="4587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97285"/>
          </a:xfrm>
          <a:prstGeom prst="rect">
            <a:avLst/>
          </a:prstGeom>
        </p:spPr>
        <p:txBody>
          <a:bodyPr vert="horz" lIns="91741" tIns="45870" rIns="91741" bIns="45870" rtlCol="0"/>
          <a:lstStyle>
            <a:lvl1pPr algn="r">
              <a:defRPr sz="1200"/>
            </a:lvl1pPr>
          </a:lstStyle>
          <a:p>
            <a:fld id="{FC2A7F75-B105-4750-BF82-940F3598DB02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38363" y="746125"/>
            <a:ext cx="25812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1" tIns="45870" rIns="91741" bIns="4587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1741" tIns="45870" rIns="91741" bIns="4587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80"/>
            <a:ext cx="2971800" cy="497285"/>
          </a:xfrm>
          <a:prstGeom prst="rect">
            <a:avLst/>
          </a:prstGeom>
        </p:spPr>
        <p:txBody>
          <a:bodyPr vert="horz" lIns="91741" tIns="45870" rIns="91741" bIns="4587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80"/>
            <a:ext cx="2971800" cy="497285"/>
          </a:xfrm>
          <a:prstGeom prst="rect">
            <a:avLst/>
          </a:prstGeom>
        </p:spPr>
        <p:txBody>
          <a:bodyPr vert="horz" lIns="91741" tIns="45870" rIns="91741" bIns="45870" rtlCol="0" anchor="b"/>
          <a:lstStyle>
            <a:lvl1pPr algn="r">
              <a:defRPr sz="1200"/>
            </a:lvl1pPr>
          </a:lstStyle>
          <a:p>
            <a:fld id="{C6961F18-72A6-43DD-80F1-203319351D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3744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2350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61751" algn="l" defTabSz="92350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23502" algn="l" defTabSz="92350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85254" algn="l" defTabSz="92350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47005" algn="l" defTabSz="92350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308756" algn="l" defTabSz="92350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70507" algn="l" defTabSz="92350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32260" algn="l" defTabSz="92350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94011" algn="l" defTabSz="92350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38363" y="746125"/>
            <a:ext cx="2581275" cy="37290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725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1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399"/>
            <a:ext cx="4800600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8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81C9-A8BE-427B-B6A0-D7F28B8051B8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0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29BA-8DD8-4604-AEB9-C5A7CF89B617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95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1" y="396700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A343-F136-493D-A376-24C018180C4C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5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4765-33F5-43FF-BDE4-93D474D843D4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6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0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8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21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6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0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4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6837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24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FC74-CF90-439E-86F6-6515A188C63D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3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1" y="2311400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FCB3-3FC4-4E45-9FC8-341558040F9D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3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053" indent="0">
              <a:buNone/>
              <a:defRPr sz="1900" b="1"/>
            </a:lvl2pPr>
            <a:lvl3pPr marL="848106" indent="0">
              <a:buNone/>
              <a:defRPr sz="1700" b="1"/>
            </a:lvl3pPr>
            <a:lvl4pPr marL="1272159" indent="0">
              <a:buNone/>
              <a:defRPr sz="1500" b="1"/>
            </a:lvl4pPr>
            <a:lvl5pPr marL="1696212" indent="0">
              <a:buNone/>
              <a:defRPr sz="1500" b="1"/>
            </a:lvl5pPr>
            <a:lvl6pPr marL="2120265" indent="0">
              <a:buNone/>
              <a:defRPr sz="1500" b="1"/>
            </a:lvl6pPr>
            <a:lvl7pPr marL="2544318" indent="0">
              <a:buNone/>
              <a:defRPr sz="1500" b="1"/>
            </a:lvl7pPr>
            <a:lvl8pPr marL="2968371" indent="0">
              <a:buNone/>
              <a:defRPr sz="1500" b="1"/>
            </a:lvl8pPr>
            <a:lvl9pPr marL="3392424" indent="0">
              <a:buNone/>
              <a:defRPr sz="15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6"/>
            <a:ext cx="3031331" cy="92410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053" indent="0">
              <a:buNone/>
              <a:defRPr sz="1900" b="1"/>
            </a:lvl2pPr>
            <a:lvl3pPr marL="848106" indent="0">
              <a:buNone/>
              <a:defRPr sz="1700" b="1"/>
            </a:lvl3pPr>
            <a:lvl4pPr marL="1272159" indent="0">
              <a:buNone/>
              <a:defRPr sz="1500" b="1"/>
            </a:lvl4pPr>
            <a:lvl5pPr marL="1696212" indent="0">
              <a:buNone/>
              <a:defRPr sz="1500" b="1"/>
            </a:lvl5pPr>
            <a:lvl6pPr marL="2120265" indent="0">
              <a:buNone/>
              <a:defRPr sz="1500" b="1"/>
            </a:lvl6pPr>
            <a:lvl7pPr marL="2544318" indent="0">
              <a:buNone/>
              <a:defRPr sz="1500" b="1"/>
            </a:lvl7pPr>
            <a:lvl8pPr marL="2968371" indent="0">
              <a:buNone/>
              <a:defRPr sz="1500" b="1"/>
            </a:lvl8pPr>
            <a:lvl9pPr marL="3392424" indent="0">
              <a:buNone/>
              <a:defRPr sz="15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36CC-0E79-415B-AB3B-2F704E1369D1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68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E63-D723-459B-8CAB-C6B27487537F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27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1BBF-D10D-4E46-8A85-F3EDA58FDC48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66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2256235" cy="167851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300"/>
            </a:lvl1pPr>
            <a:lvl2pPr marL="424053" indent="0">
              <a:buNone/>
              <a:defRPr sz="1100"/>
            </a:lvl2pPr>
            <a:lvl3pPr marL="848106" indent="0">
              <a:buNone/>
              <a:defRPr sz="900"/>
            </a:lvl3pPr>
            <a:lvl4pPr marL="1272159" indent="0">
              <a:buNone/>
              <a:defRPr sz="800"/>
            </a:lvl4pPr>
            <a:lvl5pPr marL="1696212" indent="0">
              <a:buNone/>
              <a:defRPr sz="800"/>
            </a:lvl5pPr>
            <a:lvl6pPr marL="2120265" indent="0">
              <a:buNone/>
              <a:defRPr sz="800"/>
            </a:lvl6pPr>
            <a:lvl7pPr marL="2544318" indent="0">
              <a:buNone/>
              <a:defRPr sz="800"/>
            </a:lvl7pPr>
            <a:lvl8pPr marL="2968371" indent="0">
              <a:buNone/>
              <a:defRPr sz="800"/>
            </a:lvl8pPr>
            <a:lvl9pPr marL="3392424" indent="0">
              <a:buNone/>
              <a:defRPr sz="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AC61-1052-4198-ADB1-1959831BC922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04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000"/>
            </a:lvl1pPr>
            <a:lvl2pPr marL="424053" indent="0">
              <a:buNone/>
              <a:defRPr sz="2600"/>
            </a:lvl2pPr>
            <a:lvl3pPr marL="848106" indent="0">
              <a:buNone/>
              <a:defRPr sz="2200"/>
            </a:lvl3pPr>
            <a:lvl4pPr marL="1272159" indent="0">
              <a:buNone/>
              <a:defRPr sz="1900"/>
            </a:lvl4pPr>
            <a:lvl5pPr marL="1696212" indent="0">
              <a:buNone/>
              <a:defRPr sz="1900"/>
            </a:lvl5pPr>
            <a:lvl6pPr marL="2120265" indent="0">
              <a:buNone/>
              <a:defRPr sz="1900"/>
            </a:lvl6pPr>
            <a:lvl7pPr marL="2544318" indent="0">
              <a:buNone/>
              <a:defRPr sz="1900"/>
            </a:lvl7pPr>
            <a:lvl8pPr marL="2968371" indent="0">
              <a:buNone/>
              <a:defRPr sz="1900"/>
            </a:lvl8pPr>
            <a:lvl9pPr marL="3392424" indent="0">
              <a:buNone/>
              <a:defRPr sz="19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9"/>
          </a:xfrm>
        </p:spPr>
        <p:txBody>
          <a:bodyPr/>
          <a:lstStyle>
            <a:lvl1pPr marL="0" indent="0">
              <a:buNone/>
              <a:defRPr sz="1300"/>
            </a:lvl1pPr>
            <a:lvl2pPr marL="424053" indent="0">
              <a:buNone/>
              <a:defRPr sz="1100"/>
            </a:lvl2pPr>
            <a:lvl3pPr marL="848106" indent="0">
              <a:buNone/>
              <a:defRPr sz="900"/>
            </a:lvl3pPr>
            <a:lvl4pPr marL="1272159" indent="0">
              <a:buNone/>
              <a:defRPr sz="800"/>
            </a:lvl4pPr>
            <a:lvl5pPr marL="1696212" indent="0">
              <a:buNone/>
              <a:defRPr sz="800"/>
            </a:lvl5pPr>
            <a:lvl6pPr marL="2120265" indent="0">
              <a:buNone/>
              <a:defRPr sz="800"/>
            </a:lvl6pPr>
            <a:lvl7pPr marL="2544318" indent="0">
              <a:buNone/>
              <a:defRPr sz="800"/>
            </a:lvl7pPr>
            <a:lvl8pPr marL="2968371" indent="0">
              <a:buNone/>
              <a:defRPr sz="800"/>
            </a:lvl8pPr>
            <a:lvl9pPr marL="3392424" indent="0">
              <a:buNone/>
              <a:defRPr sz="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1121-8345-4251-928A-2564EEC1F907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29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1" y="396700"/>
            <a:ext cx="6172200" cy="1651000"/>
          </a:xfrm>
          <a:prstGeom prst="rect">
            <a:avLst/>
          </a:prstGeom>
        </p:spPr>
        <p:txBody>
          <a:bodyPr vert="horz" lIns="84811" tIns="42405" rIns="84811" bIns="42405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311400"/>
            <a:ext cx="6172200" cy="6537502"/>
          </a:xfrm>
          <a:prstGeom prst="rect">
            <a:avLst/>
          </a:prstGeom>
        </p:spPr>
        <p:txBody>
          <a:bodyPr vert="horz" lIns="84811" tIns="42405" rIns="84811" bIns="42405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1" y="9181395"/>
            <a:ext cx="1600200" cy="527403"/>
          </a:xfrm>
          <a:prstGeom prst="rect">
            <a:avLst/>
          </a:prstGeom>
        </p:spPr>
        <p:txBody>
          <a:bodyPr vert="horz" lIns="84811" tIns="42405" rIns="84811" bIns="4240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01610-527E-499B-84C6-9BEE191F1D7C}" type="datetime1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1" y="9181395"/>
            <a:ext cx="2171700" cy="527403"/>
          </a:xfrm>
          <a:prstGeom prst="rect">
            <a:avLst/>
          </a:prstGeom>
        </p:spPr>
        <p:txBody>
          <a:bodyPr vert="horz" lIns="84811" tIns="42405" rIns="84811" bIns="4240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1" y="9181395"/>
            <a:ext cx="1600200" cy="527403"/>
          </a:xfrm>
          <a:prstGeom prst="rect">
            <a:avLst/>
          </a:prstGeom>
        </p:spPr>
        <p:txBody>
          <a:bodyPr vert="horz" lIns="84811" tIns="42405" rIns="84811" bIns="4240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6DA70-918E-4991-A224-11C83F67F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23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848106" rtl="0" eaLnBrk="1" latinLnBrk="0" hangingPunct="1">
        <a:spcBef>
          <a:spcPct val="0"/>
        </a:spcBef>
        <a:buNone/>
        <a:defRPr kumimoji="1"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040" indent="-318040" algn="l" defTabSz="8481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9086" indent="-265033" algn="l" defTabSz="84810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0133" indent="-212027" algn="l" defTabSz="8481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186" indent="-212027" algn="l" defTabSz="84810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239" indent="-212027" algn="l" defTabSz="84810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292" indent="-212027" algn="l" defTabSz="8481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6345" indent="-212027" algn="l" defTabSz="8481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398" indent="-212027" algn="l" defTabSz="8481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4451" indent="-212027" algn="l" defTabSz="8481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810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053" algn="l" defTabSz="84810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106" algn="l" defTabSz="84810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159" algn="l" defTabSz="84810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212" algn="l" defTabSz="84810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10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318" algn="l" defTabSz="84810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8371" algn="l" defTabSz="84810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424" algn="l" defTabSz="84810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74E6DA54-E7E4-480C-BE86-067C0210D4D8}"/>
              </a:ext>
            </a:extLst>
          </p:cNvPr>
          <p:cNvSpPr txBox="1"/>
          <p:nvPr/>
        </p:nvSpPr>
        <p:spPr>
          <a:xfrm>
            <a:off x="0" y="178185"/>
            <a:ext cx="6858000" cy="3934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4811" tIns="42405" rIns="84811" bIns="42405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Bahnschrift SemiBold" panose="020B0502040204020203" pitchFamily="34" charset="0"/>
                <a:ea typeface="游ゴシック" panose="020B0400000000000000" pitchFamily="50" charset="-128"/>
              </a:rPr>
              <a:t>イージスコンサルティングが提案する教育研修</a:t>
            </a:r>
            <a:endParaRPr lang="en-US" altLang="ja-JP" sz="2000" b="1" dirty="0">
              <a:solidFill>
                <a:schemeClr val="bg1"/>
              </a:solidFill>
              <a:latin typeface="Bahnschrift SemiBold" panose="020B0502040204020203" pitchFamily="34" charset="0"/>
              <a:ea typeface="游ゴシック" panose="020B0400000000000000" pitchFamily="50" charset="-128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DC274DBB-EAE2-44AF-83F7-9D931E684C1E}"/>
              </a:ext>
            </a:extLst>
          </p:cNvPr>
          <p:cNvSpPr/>
          <p:nvPr/>
        </p:nvSpPr>
        <p:spPr bwMode="auto">
          <a:xfrm>
            <a:off x="170947" y="4511466"/>
            <a:ext cx="6358009" cy="1412688"/>
          </a:xfrm>
          <a:prstGeom prst="ellips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17D8B77A-8A98-4BB5-963A-F2F6BCB9E56A}"/>
              </a:ext>
            </a:extLst>
          </p:cNvPr>
          <p:cNvSpPr/>
          <p:nvPr/>
        </p:nvSpPr>
        <p:spPr bwMode="auto">
          <a:xfrm>
            <a:off x="241925" y="1413556"/>
            <a:ext cx="3108027" cy="1440161"/>
          </a:xfrm>
          <a:prstGeom prst="roundRect">
            <a:avLst>
              <a:gd name="adj" fmla="val 8116"/>
            </a:avLst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70C4E839-CEC9-4B49-95E3-2F7BAE30E3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7"/>
          <a:stretch/>
        </p:blipFill>
        <p:spPr>
          <a:xfrm>
            <a:off x="1065229" y="4305224"/>
            <a:ext cx="917505" cy="499752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74A7AB0D-38D5-469D-BB07-DF975CE2E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566" y="5706710"/>
            <a:ext cx="648963" cy="862482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CDE243E4-A93E-4AEE-9212-43D09F172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699" y="3866170"/>
            <a:ext cx="1048275" cy="965079"/>
          </a:xfrm>
          <a:prstGeom prst="rect">
            <a:avLst/>
          </a:prstGeom>
        </p:spPr>
      </p:pic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0585C759-C21C-4353-A2AF-97CB47988B7F}"/>
              </a:ext>
            </a:extLst>
          </p:cNvPr>
          <p:cNvSpPr/>
          <p:nvPr/>
        </p:nvSpPr>
        <p:spPr bwMode="auto">
          <a:xfrm>
            <a:off x="5003120" y="1404679"/>
            <a:ext cx="1282457" cy="1440161"/>
          </a:xfrm>
          <a:prstGeom prst="roundRect">
            <a:avLst>
              <a:gd name="adj" fmla="val 8116"/>
            </a:avLst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999237B1-83CF-4DA7-8EA6-0141D24BB52E}"/>
              </a:ext>
            </a:extLst>
          </p:cNvPr>
          <p:cNvSpPr/>
          <p:nvPr/>
        </p:nvSpPr>
        <p:spPr bwMode="auto">
          <a:xfrm>
            <a:off x="345129" y="1536024"/>
            <a:ext cx="2884378" cy="2502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訪問介護（</a:t>
            </a:r>
            <a:r>
              <a:rPr kumimoji="0" lang="en-US" altLang="ja-JP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  <a:r>
              <a:rPr kumimoji="0" lang="ja-JP" alt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427945E3-B566-4876-BD28-78C55D88A50F}"/>
              </a:ext>
            </a:extLst>
          </p:cNvPr>
          <p:cNvSpPr/>
          <p:nvPr/>
        </p:nvSpPr>
        <p:spPr bwMode="auto">
          <a:xfrm>
            <a:off x="3508554" y="1415919"/>
            <a:ext cx="1076045" cy="1431577"/>
          </a:xfrm>
          <a:prstGeom prst="roundRect">
            <a:avLst>
              <a:gd name="adj" fmla="val 8116"/>
            </a:avLst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011D9A8C-8EE0-46C3-822C-0E3D94030D74}"/>
              </a:ext>
            </a:extLst>
          </p:cNvPr>
          <p:cNvSpPr/>
          <p:nvPr/>
        </p:nvSpPr>
        <p:spPr bwMode="auto">
          <a:xfrm>
            <a:off x="3672281" y="1605887"/>
            <a:ext cx="798099" cy="10262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通所リハビリ</a:t>
            </a:r>
            <a:endParaRPr kumimoji="0" lang="en-US" altLang="ja-JP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kumimoji="0" lang="ja-JP" alt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</a:p>
        </p:txBody>
      </p:sp>
      <p:sp>
        <p:nvSpPr>
          <p:cNvPr id="74" name="円柱 73">
            <a:extLst>
              <a:ext uri="{FF2B5EF4-FFF2-40B4-BE49-F238E27FC236}">
                <a16:creationId xmlns:a16="http://schemas.microsoft.com/office/drawing/2014/main" id="{1D4F9447-1586-4EE5-BD22-03E84D60EAC4}"/>
              </a:ext>
            </a:extLst>
          </p:cNvPr>
          <p:cNvSpPr/>
          <p:nvPr/>
        </p:nvSpPr>
        <p:spPr bwMode="auto">
          <a:xfrm>
            <a:off x="5178545" y="1828815"/>
            <a:ext cx="684076" cy="792088"/>
          </a:xfrm>
          <a:prstGeom prst="ca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7" name="矢印: 下 76">
            <a:extLst>
              <a:ext uri="{FF2B5EF4-FFF2-40B4-BE49-F238E27FC236}">
                <a16:creationId xmlns:a16="http://schemas.microsoft.com/office/drawing/2014/main" id="{584F69D6-2D3A-4E4E-A143-681B295E01BA}"/>
              </a:ext>
            </a:extLst>
          </p:cNvPr>
          <p:cNvSpPr/>
          <p:nvPr/>
        </p:nvSpPr>
        <p:spPr bwMode="auto">
          <a:xfrm rot="21081447">
            <a:off x="1480740" y="3020142"/>
            <a:ext cx="435557" cy="65902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8" name="矢印: 下 77">
            <a:extLst>
              <a:ext uri="{FF2B5EF4-FFF2-40B4-BE49-F238E27FC236}">
                <a16:creationId xmlns:a16="http://schemas.microsoft.com/office/drawing/2014/main" id="{D44296B9-CED2-4415-8F68-76153BED6681}"/>
              </a:ext>
            </a:extLst>
          </p:cNvPr>
          <p:cNvSpPr/>
          <p:nvPr/>
        </p:nvSpPr>
        <p:spPr bwMode="auto">
          <a:xfrm rot="1730365">
            <a:off x="5491521" y="3135915"/>
            <a:ext cx="435557" cy="77062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9" name="矢印: 下 78">
            <a:extLst>
              <a:ext uri="{FF2B5EF4-FFF2-40B4-BE49-F238E27FC236}">
                <a16:creationId xmlns:a16="http://schemas.microsoft.com/office/drawing/2014/main" id="{37C6CE91-5688-4CC6-AF90-93E1CC3A62A5}"/>
              </a:ext>
            </a:extLst>
          </p:cNvPr>
          <p:cNvSpPr/>
          <p:nvPr/>
        </p:nvSpPr>
        <p:spPr bwMode="auto">
          <a:xfrm rot="12569792">
            <a:off x="4882587" y="3046146"/>
            <a:ext cx="435557" cy="67795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0" name="矢印: 下 79">
            <a:extLst>
              <a:ext uri="{FF2B5EF4-FFF2-40B4-BE49-F238E27FC236}">
                <a16:creationId xmlns:a16="http://schemas.microsoft.com/office/drawing/2014/main" id="{F20E22F5-3ED1-4881-80D0-2671FDF06E2F}"/>
              </a:ext>
            </a:extLst>
          </p:cNvPr>
          <p:cNvSpPr/>
          <p:nvPr/>
        </p:nvSpPr>
        <p:spPr bwMode="auto">
          <a:xfrm>
            <a:off x="3777467" y="3061749"/>
            <a:ext cx="435557" cy="60509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A04FC85-0738-47EF-BD76-3D12B484A4AE}"/>
              </a:ext>
            </a:extLst>
          </p:cNvPr>
          <p:cNvSpPr txBox="1"/>
          <p:nvPr/>
        </p:nvSpPr>
        <p:spPr>
          <a:xfrm>
            <a:off x="214385" y="816975"/>
            <a:ext cx="1415772" cy="27699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事業所別提供教材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396355DD-6A75-4362-9F22-60B9B61579FD}"/>
              </a:ext>
            </a:extLst>
          </p:cNvPr>
          <p:cNvSpPr txBox="1"/>
          <p:nvPr/>
        </p:nvSpPr>
        <p:spPr>
          <a:xfrm>
            <a:off x="5007504" y="1416914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err="1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ShareAVC</a:t>
            </a:r>
            <a:endParaRPr kumimoji="1" lang="en-US" altLang="ja-JP" sz="9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kumimoji="1"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研修動画の</a:t>
            </a:r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YouTube</a:t>
            </a:r>
            <a:r>
              <a:rPr kumimoji="1" lang="ja-JP" altLang="en-US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版</a:t>
            </a:r>
            <a:r>
              <a:rPr kumimoji="1" lang="en-US" altLang="ja-JP" sz="9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endParaRPr kumimoji="1" lang="ja-JP" altLang="en-US" sz="9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85DFD92D-C746-4642-B317-86567B726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349" y="2071407"/>
            <a:ext cx="553532" cy="411273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A748DACD-DC18-405A-8687-64C1D2C48CF8}"/>
              </a:ext>
            </a:extLst>
          </p:cNvPr>
          <p:cNvSpPr txBox="1"/>
          <p:nvPr/>
        </p:nvSpPr>
        <p:spPr>
          <a:xfrm>
            <a:off x="4970212" y="832973"/>
            <a:ext cx="141577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事業</a:t>
            </a:r>
            <a:r>
              <a:rPr lang="ja-JP" altLang="en-US" sz="12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所内作成教材</a:t>
            </a:r>
            <a:endParaRPr kumimoji="1" lang="ja-JP" altLang="en-US" sz="12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76" name="動作設定ボタン: 進む/次へ 7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547D2CD-5131-4358-8C4A-32656A1B97F8}"/>
              </a:ext>
            </a:extLst>
          </p:cNvPr>
          <p:cNvSpPr/>
          <p:nvPr/>
        </p:nvSpPr>
        <p:spPr bwMode="auto">
          <a:xfrm>
            <a:off x="5862213" y="2203747"/>
            <a:ext cx="99659" cy="129961"/>
          </a:xfrm>
          <a:prstGeom prst="actionButtonForwardNex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E3C36C0B-ACA9-41B9-974A-0848C4C30F74}"/>
              </a:ext>
            </a:extLst>
          </p:cNvPr>
          <p:cNvSpPr txBox="1"/>
          <p:nvPr/>
        </p:nvSpPr>
        <p:spPr>
          <a:xfrm>
            <a:off x="241925" y="1176687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tx2">
                    <a:lumMod val="75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介護のひきだし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652FC73-3283-4E3D-A257-9C326FC59A45}"/>
              </a:ext>
            </a:extLst>
          </p:cNvPr>
          <p:cNvSpPr txBox="1"/>
          <p:nvPr/>
        </p:nvSpPr>
        <p:spPr>
          <a:xfrm>
            <a:off x="3419061" y="1169607"/>
            <a:ext cx="1210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2">
                    <a:lumMod val="75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リハビリスト養成講座</a:t>
            </a: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1143B5FB-0A0A-47EC-A0E2-C0DF52E566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68" y="5573013"/>
            <a:ext cx="1014077" cy="764713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8E9E29ED-C977-4E32-90B7-6A5A6A82D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094" y="4177926"/>
            <a:ext cx="952599" cy="70777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4ADA2EB-149E-4235-A9DE-406CF763E3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6552" y="5439270"/>
            <a:ext cx="1170564" cy="886284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391B8AB2-8472-4BCA-9AA5-776993483A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9950" y="5562242"/>
            <a:ext cx="1152249" cy="927185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7946A6B8-245A-4D2B-8F57-9D6B2326531C}"/>
              </a:ext>
            </a:extLst>
          </p:cNvPr>
          <p:cNvSpPr txBox="1"/>
          <p:nvPr/>
        </p:nvSpPr>
        <p:spPr>
          <a:xfrm>
            <a:off x="804803" y="5007227"/>
            <a:ext cx="5160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テキスト</a:t>
            </a:r>
            <a:r>
              <a:rPr kumimoji="1" lang="en-US" altLang="ja-JP" sz="14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kumimoji="1" lang="ja-JP" altLang="en-US" sz="14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紙</a:t>
            </a:r>
            <a:r>
              <a:rPr lang="en-US" altLang="ja-JP" sz="14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kumimoji="1" lang="ja-JP" altLang="en-US" sz="14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、スマホ、タブレット、ＰＣ、プロジェクタなど</a:t>
            </a:r>
            <a:endParaRPr kumimoji="1" lang="en-US" altLang="ja-JP" sz="14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あらゆる方法で研修を実現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64696BC-0DC0-4D21-8FFB-B6377221FAD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5478"/>
          <a:stretch/>
        </p:blipFill>
        <p:spPr>
          <a:xfrm>
            <a:off x="5388580" y="6944359"/>
            <a:ext cx="1407235" cy="2597206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FB80BE3-AB4C-4ED9-9F13-FFDE4B9798F5}"/>
              </a:ext>
            </a:extLst>
          </p:cNvPr>
          <p:cNvSpPr txBox="1"/>
          <p:nvPr/>
        </p:nvSpPr>
        <p:spPr>
          <a:xfrm>
            <a:off x="4975240" y="2840135"/>
            <a:ext cx="16209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2">
                    <a:lumMod val="75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研修ビデオを自由に登録・再生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3AB9C28F-FB03-4D33-A8F3-BC7FB10499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820" y="6831669"/>
            <a:ext cx="5244077" cy="2781597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4C2CF5-4DB9-4D52-BE2C-95FA07B6000B}"/>
              </a:ext>
            </a:extLst>
          </p:cNvPr>
          <p:cNvSpPr/>
          <p:nvPr/>
        </p:nvSpPr>
        <p:spPr bwMode="auto">
          <a:xfrm>
            <a:off x="345129" y="1849990"/>
            <a:ext cx="2884378" cy="2502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通所介護（</a:t>
            </a:r>
            <a:r>
              <a:rPr kumimoji="0" lang="en-US" altLang="ja-JP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  <a:r>
              <a:rPr kumimoji="0" lang="ja-JP" alt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EAB7324-7E82-4BED-BAF4-C73E295D959C}"/>
              </a:ext>
            </a:extLst>
          </p:cNvPr>
          <p:cNvSpPr/>
          <p:nvPr/>
        </p:nvSpPr>
        <p:spPr bwMode="auto">
          <a:xfrm>
            <a:off x="345129" y="2163956"/>
            <a:ext cx="2884378" cy="2502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施設介護（</a:t>
            </a:r>
            <a:r>
              <a:rPr kumimoji="0" lang="en-US" altLang="ja-JP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  <a:r>
              <a:rPr kumimoji="0" lang="ja-JP" alt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DBE4C5D-0E34-4AEC-88A8-C5926C64336E}"/>
              </a:ext>
            </a:extLst>
          </p:cNvPr>
          <p:cNvSpPr/>
          <p:nvPr/>
        </p:nvSpPr>
        <p:spPr bwMode="auto">
          <a:xfrm>
            <a:off x="345129" y="2477923"/>
            <a:ext cx="2884378" cy="2502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居宅介護支援（</a:t>
            </a:r>
            <a:r>
              <a:rPr kumimoji="0" lang="en-US" altLang="ja-JP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  <a:r>
              <a:rPr kumimoji="0" lang="ja-JP" altLang="en-US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4282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1EEBF3-09E9-4E8F-B314-14BBE2D014F1}"/>
              </a:ext>
            </a:extLst>
          </p:cNvPr>
          <p:cNvSpPr txBox="1"/>
          <p:nvPr/>
        </p:nvSpPr>
        <p:spPr>
          <a:xfrm>
            <a:off x="4581128" y="9633883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表示価格は全て消費税抜きの価格です。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E64299-4CF1-42D5-8557-31E0D36A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9" y="106745"/>
            <a:ext cx="6646935" cy="457143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2A604A5-6708-4367-ACDD-F3ADE51E3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9" y="4743583"/>
            <a:ext cx="6646935" cy="17909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F962D51-52BF-4FC0-A2D0-0A977C8E8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30" y="6599934"/>
            <a:ext cx="6646934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2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5181</TotalTime>
  <Words>95</Words>
  <Application>Microsoft Office PowerPoint</Application>
  <PresentationFormat>A4 210 x 297 mm</PresentationFormat>
  <Paragraphs>17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HGSｺﾞｼｯｸE</vt:lpstr>
      <vt:lpstr>Meiryo UI</vt:lpstr>
      <vt:lpstr>ＭＳ Ｐゴシック</vt:lpstr>
      <vt:lpstr>游ゴシック</vt:lpstr>
      <vt:lpstr>Arial</vt:lpstr>
      <vt:lpstr>Bahnschrift SemiBold</vt:lpstr>
      <vt:lpstr>Calibri</vt:lpstr>
      <vt:lpstr>Office ​​テーマ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sugimoto</dc:creator>
  <cp:lastModifiedBy>芳広 宮本</cp:lastModifiedBy>
  <cp:revision>606</cp:revision>
  <cp:lastPrinted>2020-01-14T23:11:22Z</cp:lastPrinted>
  <dcterms:created xsi:type="dcterms:W3CDTF">2014-01-07T04:57:21Z</dcterms:created>
  <dcterms:modified xsi:type="dcterms:W3CDTF">2020-08-28T02:48:26Z</dcterms:modified>
</cp:coreProperties>
</file>